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5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1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5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4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9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5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8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3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FE9E-F704-447A-9BE6-915DD516A001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5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5206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99003" y="1422857"/>
            <a:ext cx="647538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Jemand klopft an Ihre Haustür und offeriert Ihnen ein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besonders günstiges Angebot zur Reinigung Ihrer in die Jahre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gekommenen Hausfassade.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Sie willigen sofort in dieses (Haustür-)Geschäft ein.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Sogleich treten mehrere Männer mit teils abenteuerlichen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Geräten in Aktion. Nach getaner Arbeit und ungenügendem </a:t>
            </a:r>
          </a:p>
          <a:p>
            <a:pPr lvl="0">
              <a:lnSpc>
                <a:spcPct val="150000"/>
              </a:lnSpc>
            </a:pPr>
            <a:r>
              <a:rPr lang="de-DE" sz="1400" dirty="0" smtClean="0">
                <a:solidFill>
                  <a:prstClr val="black"/>
                </a:solidFill>
              </a:rPr>
              <a:t>Ergebnis wird jedoch eine weit höhere Summe, als vereinbart, </a:t>
            </a:r>
          </a:p>
          <a:p>
            <a:pPr lvl="0">
              <a:lnSpc>
                <a:spcPct val="150000"/>
              </a:lnSpc>
            </a:pPr>
            <a:r>
              <a:rPr lang="de-DE" sz="1400" dirty="0">
                <a:solidFill>
                  <a:prstClr val="black"/>
                </a:solidFill>
              </a:rPr>
              <a:t>v</a:t>
            </a:r>
            <a:r>
              <a:rPr lang="de-DE" sz="1400" dirty="0" smtClean="0">
                <a:solidFill>
                  <a:prstClr val="black"/>
                </a:solidFill>
              </a:rPr>
              <a:t>erlangt und diese mit Drohungen eingefordert.</a:t>
            </a:r>
          </a:p>
          <a:p>
            <a:pPr lvl="0"/>
            <a:endParaRPr lang="de-AT" sz="1400" dirty="0">
              <a:solidFill>
                <a:prstClr val="black"/>
              </a:solidFill>
            </a:endParaRPr>
          </a:p>
          <a:p>
            <a:pPr lvl="0"/>
            <a:endParaRPr lang="de-AT" sz="1400" dirty="0">
              <a:solidFill>
                <a:prstClr val="black"/>
              </a:solidFill>
            </a:endParaRPr>
          </a:p>
          <a:p>
            <a:pPr lvl="0"/>
            <a:r>
              <a:rPr lang="de-DE" sz="1400" b="1" dirty="0">
                <a:solidFill>
                  <a:prstClr val="black"/>
                </a:solidFill>
              </a:rPr>
              <a:t>Tipps :</a:t>
            </a:r>
          </a:p>
          <a:p>
            <a:pPr lvl="0"/>
            <a:endParaRPr lang="de-DE" sz="14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prstClr val="black"/>
                </a:solidFill>
              </a:rPr>
              <a:t>Lassen Sie sich nie auf Haustürgeschäfte ein – ein schriftlicher Rücktritt vom Vertrag ist meist mangels Kenntnis der Adresse des Vertragspartners unmöglich.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de-DE" sz="14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prstClr val="black"/>
                </a:solidFill>
              </a:rPr>
              <a:t>Unterschreiben Sie nie zwischen Tür und Angel – holen Sie immer schriftliche Vergleichsangebote ein. 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de-DE" sz="14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prstClr val="black"/>
                </a:solidFill>
              </a:rPr>
              <a:t>Sollten Sie von solchen Personen zu so einem „Geschäft“ gedrängt werden, zögern Sie nicht, die Polizei zu verständigen – Notieren Sie Kennzeichen der Fahrzeuge, mit denen diese „Geschäftsleute“ gekommen sind.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prstClr val="black"/>
                </a:solidFill>
              </a:rPr>
              <a:t>Verständigen Sie bei Unsicherheiten die Polizei unter 059133 oder bei Gefahr 133</a:t>
            </a:r>
            <a:endParaRPr lang="de-DE" sz="1400" dirty="0">
              <a:solidFill>
                <a:prstClr val="black"/>
              </a:solidFill>
            </a:endParaRPr>
          </a:p>
          <a:p>
            <a:pPr lvl="0" algn="ctr"/>
            <a:r>
              <a:rPr lang="de-DE" sz="1400" b="1" dirty="0">
                <a:solidFill>
                  <a:prstClr val="black"/>
                </a:solidFill>
              </a:rPr>
              <a:t> </a:t>
            </a:r>
            <a:endParaRPr lang="de-DE" sz="900" u="sng" dirty="0"/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Wir wünschen Ihnen eine sichere – vor allem GESUNDE – Zeit</a:t>
            </a:r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Ihre Kriminalprävention Burgenland   -   059133 10 3750</a:t>
            </a:r>
          </a:p>
          <a:p>
            <a:pPr lvl="0" algn="ctr"/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7989" y="91935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Betrügerische Fassadenreiniger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409" y="1547664"/>
            <a:ext cx="1700981" cy="203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BM.I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GRUBER Rudolf 2. (LPD_B-LKA-AB04-KP)</dc:creator>
  <cp:lastModifiedBy>unger</cp:lastModifiedBy>
  <cp:revision>19</cp:revision>
  <dcterms:created xsi:type="dcterms:W3CDTF">2020-04-22T08:58:17Z</dcterms:created>
  <dcterms:modified xsi:type="dcterms:W3CDTF">2020-06-29T09:50:30Z</dcterms:modified>
</cp:coreProperties>
</file>